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and writing Linear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Andrew and Matthew Valentine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2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Linear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Equations have the formula Ax + By + C = 0 where A and B are both nonzero numbers. </a:t>
            </a:r>
          </a:p>
          <a:p>
            <a:endParaRPr lang="en-US" dirty="0" smtClean="0"/>
          </a:p>
          <a:p>
            <a:r>
              <a:rPr lang="en-US" dirty="0" smtClean="0"/>
              <a:t>When Ax + By = C, and A is positive, the equation is in standard form</a:t>
            </a:r>
          </a:p>
          <a:p>
            <a:r>
              <a:rPr lang="en-US" dirty="0" smtClean="0"/>
              <a:t>Slope-intercept form is y = mx + b</a:t>
            </a:r>
          </a:p>
          <a:p>
            <a:r>
              <a:rPr lang="en-US" dirty="0" smtClean="0"/>
              <a:t>Point-slope form is y – y</a:t>
            </a:r>
            <a:r>
              <a:rPr lang="en-US" baseline="-25000" dirty="0" smtClean="0"/>
              <a:t>1</a:t>
            </a:r>
            <a:r>
              <a:rPr lang="en-US" dirty="0" smtClean="0"/>
              <a:t> = m (x – x</a:t>
            </a:r>
            <a:r>
              <a:rPr lang="en-US" sz="2400" baseline="-25000" dirty="0"/>
              <a:t>1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667967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formula for slope is m = </a:t>
            </a:r>
            <a:r>
              <a:rPr lang="en-US" u="sng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u="sng" dirty="0" smtClean="0"/>
              <a:t>– y</a:t>
            </a:r>
            <a:r>
              <a:rPr lang="en-US" baseline="-25000" dirty="0" smtClean="0"/>
              <a:t>1</a:t>
            </a:r>
          </a:p>
          <a:p>
            <a:pPr marL="3657600" lvl="8" indent="0">
              <a:buNone/>
            </a:pPr>
            <a:r>
              <a:rPr lang="en-US" sz="2000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– x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								</a:t>
            </a:r>
          </a:p>
          <a:p>
            <a:pPr marL="3657600" lvl="8" indent="0">
              <a:buNone/>
            </a:pPr>
            <a:endParaRPr lang="en-US" sz="2000" dirty="0"/>
          </a:p>
          <a:p>
            <a:pPr marL="3657600" lvl="8" indent="0">
              <a:buNone/>
            </a:pPr>
            <a:r>
              <a:rPr lang="en-US" sz="2000" dirty="0" smtClean="0"/>
              <a:t>Slope is rise over run, or </a:t>
            </a:r>
            <a:r>
              <a:rPr lang="en-US" sz="2000" u="sng" dirty="0" smtClean="0"/>
              <a:t>y</a:t>
            </a:r>
            <a:r>
              <a:rPr lang="en-US" sz="2000" dirty="0" smtClean="0"/>
              <a:t>							   x</a:t>
            </a:r>
          </a:p>
          <a:p>
            <a:pPr marL="3657600" lvl="8" indent="0">
              <a:buNone/>
            </a:pPr>
            <a:r>
              <a:rPr lang="en-US" sz="2000" dirty="0" smtClean="0"/>
              <a:t>There are four types of slope							</a:t>
            </a:r>
          </a:p>
          <a:p>
            <a:pPr marL="3657600" lvl="8" indent="0">
              <a:buNone/>
            </a:pPr>
            <a:endParaRPr lang="en-US" sz="20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09998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Slope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Positive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Negative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973" y="2911475"/>
            <a:ext cx="3834329" cy="2879725"/>
          </a:xfrm>
        </p:spPr>
      </p:pic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729" y="2911475"/>
            <a:ext cx="3834329" cy="2879725"/>
          </a:xfrm>
        </p:spPr>
      </p:pic>
    </p:spTree>
    <p:extLst>
      <p:ext uri="{BB962C8B-B14F-4D97-AF65-F5344CB8AC3E}">
        <p14:creationId xmlns:p14="http://schemas.microsoft.com/office/powerpoint/2010/main" val="406791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Slope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Zero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003" y="3250684"/>
            <a:ext cx="2895600" cy="287655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Undefined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46" y="3065389"/>
            <a:ext cx="3082122" cy="3061845"/>
          </a:xfrm>
        </p:spPr>
      </p:pic>
    </p:spTree>
    <p:extLst>
      <p:ext uri="{BB962C8B-B14F-4D97-AF65-F5344CB8AC3E}">
        <p14:creationId xmlns:p14="http://schemas.microsoft.com/office/powerpoint/2010/main" val="146809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X- intercept: where the line crosses the x-axis</a:t>
            </a:r>
          </a:p>
          <a:p>
            <a:r>
              <a:rPr lang="en-US" dirty="0"/>
              <a:t>Y-intercept: where the line crosses the </a:t>
            </a:r>
            <a:r>
              <a:rPr lang="en-US" dirty="0" smtClean="0"/>
              <a:t>y-axis; represented by b</a:t>
            </a:r>
            <a:endParaRPr lang="en-US" dirty="0"/>
          </a:p>
          <a:p>
            <a:r>
              <a:rPr lang="en-US" dirty="0"/>
              <a:t>To solve for x, set y equal to zero</a:t>
            </a:r>
          </a:p>
          <a:p>
            <a:r>
              <a:rPr lang="en-US" dirty="0"/>
              <a:t>Likewise, to solve for y, set x equal to </a:t>
            </a:r>
            <a:r>
              <a:rPr lang="en-US" dirty="0" smtClean="0"/>
              <a:t>zero</a:t>
            </a:r>
          </a:p>
          <a:p>
            <a:r>
              <a:rPr lang="en-US" dirty="0" smtClean="0"/>
              <a:t>3x – y – 2 = 0		3x – (0) – 2 = 0 		3x – 2 = 0 	3x = 2 		x = 2/3</a:t>
            </a:r>
          </a:p>
          <a:p>
            <a:r>
              <a:rPr lang="en-US" dirty="0" smtClean="0"/>
              <a:t>3(0) – y – 2 = 0 	-y – 2 = 0 	-y = 2 		y = -2 </a:t>
            </a:r>
          </a:p>
          <a:p>
            <a:r>
              <a:rPr lang="en-US" dirty="0" smtClean="0"/>
              <a:t>X-intercept at (2/3, 0) and y-intercept at (0,-2)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645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F(x) = mx + b, where m and b are real numbers</a:t>
            </a:r>
          </a:p>
          <a:p>
            <a:r>
              <a:rPr lang="en-US" dirty="0" err="1" smtClean="0"/>
              <a:t>Zeros</a:t>
            </a:r>
            <a:r>
              <a:rPr lang="en-US" dirty="0" smtClean="0"/>
              <a:t> of the function f : values of x for which f(x)= 0</a:t>
            </a:r>
          </a:p>
          <a:p>
            <a:r>
              <a:rPr lang="en-US" dirty="0" smtClean="0"/>
              <a:t>Constant function : m = 0, and f(x) = b</a:t>
            </a:r>
          </a:p>
          <a:p>
            <a:r>
              <a:rPr lang="en-US" dirty="0" smtClean="0"/>
              <a:t>F(x) = 5x + 4 		5x + 4 = 0 	5x = -4 		x = -4/5  	(-4/5,0)</a:t>
            </a:r>
          </a:p>
          <a:p>
            <a:r>
              <a:rPr lang="en-US" dirty="0" smtClean="0"/>
              <a:t>F(x) = 5(0) + 4 	f(x) = 4 		(0,4)</a:t>
            </a:r>
          </a:p>
          <a:p>
            <a:r>
              <a:rPr lang="en-US" dirty="0" smtClean="0"/>
              <a:t>F(X) = -2 		b = -2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9092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Intercept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equation if the slope is -3/4 and the y-intercept is 7</a:t>
            </a:r>
          </a:p>
          <a:p>
            <a:r>
              <a:rPr lang="en-US" dirty="0" smtClean="0"/>
              <a:t>Y = mx + b 	y = -3/4x + 7</a:t>
            </a:r>
          </a:p>
          <a:p>
            <a:r>
              <a:rPr lang="en-US" dirty="0" smtClean="0"/>
              <a:t>A slope of -6 passes through the point (1,-3)</a:t>
            </a:r>
          </a:p>
          <a:p>
            <a:r>
              <a:rPr lang="en-US" dirty="0" smtClean="0"/>
              <a:t>Y= mx + b 	-3 = -6(1) + b 		-3 = -6 + b 		3 = b 	y = -6x + 3</a:t>
            </a:r>
          </a:p>
          <a:p>
            <a:r>
              <a:rPr lang="en-US" dirty="0" smtClean="0"/>
              <a:t>Find the equation using point slope form</a:t>
            </a:r>
          </a:p>
          <a:p>
            <a:r>
              <a:rPr lang="en-US" dirty="0" smtClean="0"/>
              <a:t>Y – (-3) = -6 (x – 1) 		y + 3 = -6x + 6 		y = -6x + 3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99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four types of slopes.</a:t>
            </a:r>
          </a:p>
          <a:p>
            <a:r>
              <a:rPr lang="en-US" dirty="0" smtClean="0"/>
              <a:t>State the different forms of linear equations.</a:t>
            </a:r>
          </a:p>
          <a:p>
            <a:r>
              <a:rPr lang="en-US" dirty="0" smtClean="0"/>
              <a:t>Write 5y - 3x + 2 = 0 in slope-intercept form</a:t>
            </a:r>
          </a:p>
          <a:p>
            <a:r>
              <a:rPr lang="en-US" dirty="0" smtClean="0"/>
              <a:t>Find the </a:t>
            </a:r>
            <a:r>
              <a:rPr lang="en-US" dirty="0" err="1" smtClean="0"/>
              <a:t>zeros</a:t>
            </a:r>
            <a:r>
              <a:rPr lang="en-US" dirty="0" smtClean="0"/>
              <a:t> of 4y + 2x – 1 = 0</a:t>
            </a:r>
          </a:p>
          <a:p>
            <a:r>
              <a:rPr lang="en-US" dirty="0" smtClean="0"/>
              <a:t>Find the slope of the points (3,8) and (7, -2)</a:t>
            </a:r>
          </a:p>
          <a:p>
            <a:r>
              <a:rPr lang="en-US" dirty="0" smtClean="0"/>
              <a:t>Find the equation of a line with the slope of 5 and passes through the point (2,2)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82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TC104033921[[fn=Damask]]</Template>
  <TotalTime>104</TotalTime>
  <Words>294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Bookman Old Style</vt:lpstr>
      <vt:lpstr>Rockwell</vt:lpstr>
      <vt:lpstr>Damask</vt:lpstr>
      <vt:lpstr>Graphing and writing Linear EQUATIONS</vt:lpstr>
      <vt:lpstr>Types of Linear equations</vt:lpstr>
      <vt:lpstr>Slope</vt:lpstr>
      <vt:lpstr>Four Types of Slope</vt:lpstr>
      <vt:lpstr>Four Types of Slope</vt:lpstr>
      <vt:lpstr>PowerPoint Presentation</vt:lpstr>
      <vt:lpstr>Linear Functions</vt:lpstr>
      <vt:lpstr>Slope Intercept Form</vt:lpstr>
      <vt:lpstr>Review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and writing Linear EQUATIONS</dc:title>
  <dc:creator>Andrew Valentine</dc:creator>
  <cp:lastModifiedBy>Sarah Healey</cp:lastModifiedBy>
  <cp:revision>11</cp:revision>
  <dcterms:created xsi:type="dcterms:W3CDTF">2014-06-01T20:10:35Z</dcterms:created>
  <dcterms:modified xsi:type="dcterms:W3CDTF">2014-06-09T14:29:07Z</dcterms:modified>
</cp:coreProperties>
</file>