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8FF311-3835-48FC-946A-565276BC34F9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D5E061-2955-4A2D-8BE8-C16FD7E9666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Linear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 </a:t>
            </a:r>
            <a:r>
              <a:rPr lang="en-US" dirty="0" err="1" smtClean="0"/>
              <a:t>Tyanna</a:t>
            </a:r>
            <a:r>
              <a:rPr lang="en-US" dirty="0" smtClean="0"/>
              <a:t> </a:t>
            </a:r>
            <a:r>
              <a:rPr lang="en-US" dirty="0" err="1" smtClean="0"/>
              <a:t>Casiano</a:t>
            </a:r>
            <a:r>
              <a:rPr lang="en-US" dirty="0" smtClean="0"/>
              <a:t> and Cody Kwasniewski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820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linear inequality?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linear inequality is not a function.</a:t>
            </a:r>
          </a:p>
          <a:p>
            <a:r>
              <a:rPr lang="en-US" dirty="0" smtClean="0"/>
              <a:t>It is a relation whose boundary is a straight line.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505200"/>
            <a:ext cx="2985067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7338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 the left is an image of a very simple inequality; </a:t>
            </a:r>
            <a:r>
              <a:rPr lang="en-US" sz="2400" dirty="0" err="1" smtClean="0"/>
              <a:t>y≥x</a:t>
            </a:r>
            <a:r>
              <a:rPr lang="en-US" sz="2400" dirty="0" smtClean="0"/>
              <a:t>. The line crosses through (0,0) and the line is a straight line.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200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55418"/>
            <a:ext cx="8229600" cy="139903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Lets look at the graph of </a:t>
            </a:r>
            <a:r>
              <a:rPr lang="en-US" dirty="0" err="1" smtClean="0">
                <a:solidFill>
                  <a:schemeClr val="accent1"/>
                </a:solidFill>
              </a:rPr>
              <a:t>y≥x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5318"/>
            <a:ext cx="6853237" cy="5791200"/>
          </a:xfrm>
        </p:spPr>
        <p:txBody>
          <a:bodyPr/>
          <a:lstStyle/>
          <a:p>
            <a:r>
              <a:rPr lang="en-US" dirty="0" smtClean="0"/>
              <a:t>The graph of </a:t>
            </a:r>
            <a:r>
              <a:rPr lang="en-US" dirty="0" err="1" smtClean="0"/>
              <a:t>y≥x</a:t>
            </a:r>
            <a:r>
              <a:rPr lang="en-US" dirty="0" smtClean="0"/>
              <a:t> separates the coordinate plane into two regions, which is called </a:t>
            </a:r>
            <a:r>
              <a:rPr lang="en-US" dirty="0" smtClean="0">
                <a:solidFill>
                  <a:schemeClr val="accent1"/>
                </a:solidFill>
              </a:rPr>
              <a:t>half planes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line is also known as the </a:t>
            </a:r>
            <a:r>
              <a:rPr lang="en-US" dirty="0" smtClean="0">
                <a:solidFill>
                  <a:schemeClr val="accent1"/>
                </a:solidFill>
              </a:rPr>
              <a:t>boundary </a:t>
            </a:r>
            <a:r>
              <a:rPr lang="en-US" dirty="0" smtClean="0"/>
              <a:t>of each region. It separates each region.</a:t>
            </a:r>
          </a:p>
          <a:p>
            <a:r>
              <a:rPr lang="en-US" dirty="0" smtClean="0"/>
              <a:t>This is a solid line, which is because of the ≥ or </a:t>
            </a:r>
            <a:r>
              <a:rPr lang="en-US" u="sng" dirty="0" smtClean="0"/>
              <a:t>&lt;</a:t>
            </a:r>
            <a:r>
              <a:rPr lang="en-US" dirty="0" smtClean="0"/>
              <a:t> symbol. If it was just a &gt; or &lt; symbol, a dashed line would be used.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16" y="2209800"/>
            <a:ext cx="2372746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10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229600" cy="1399032"/>
          </a:xfrm>
        </p:spPr>
        <p:txBody>
          <a:bodyPr/>
          <a:lstStyle/>
          <a:p>
            <a:r>
              <a:rPr lang="en-US" dirty="0" smtClean="0"/>
              <a:t>One more thing about this graph!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077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picture you can see that </a:t>
            </a:r>
          </a:p>
          <a:p>
            <a:pPr marL="64008" indent="0">
              <a:buNone/>
            </a:pPr>
            <a:r>
              <a:rPr lang="en-US" dirty="0" smtClean="0"/>
              <a:t>   one half of the graph is shaded, </a:t>
            </a:r>
          </a:p>
          <a:p>
            <a:pPr marL="64008" indent="0">
              <a:buNone/>
            </a:pPr>
            <a:r>
              <a:rPr lang="en-US" dirty="0" smtClean="0"/>
              <a:t>   that is due to testing a point.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How do you know which side to shade?</a:t>
            </a:r>
            <a:endParaRPr lang="en-US" dirty="0" smtClean="0"/>
          </a:p>
          <a:p>
            <a:r>
              <a:rPr lang="en-US" dirty="0" smtClean="0"/>
              <a:t>Take a point, (0,2) for example. Test it in the equation </a:t>
            </a:r>
            <a:r>
              <a:rPr lang="en-US" dirty="0" err="1" smtClean="0"/>
              <a:t>y≥x</a:t>
            </a:r>
            <a:r>
              <a:rPr lang="en-US" dirty="0"/>
              <a:t> </a:t>
            </a:r>
            <a:r>
              <a:rPr lang="en-US" dirty="0" smtClean="0"/>
              <a:t>which when done is 2≥0.</a:t>
            </a:r>
          </a:p>
          <a:p>
            <a:r>
              <a:rPr lang="en-US" dirty="0" smtClean="0"/>
              <a:t>Because the statement is true, you would shade on that side of the line. If it were false, you would shade the opposite side of the line.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82" y="685800"/>
            <a:ext cx="2219666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69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33600" y="-3810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More Graphing!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3947"/>
            <a:ext cx="8229600" cy="4702208"/>
          </a:xfrm>
        </p:spPr>
        <p:txBody>
          <a:bodyPr/>
          <a:lstStyle/>
          <a:p>
            <a:r>
              <a:rPr lang="en-US" dirty="0" smtClean="0"/>
              <a:t>Graph the equation y&gt;|x-2|</a:t>
            </a:r>
          </a:p>
          <a:p>
            <a:r>
              <a:rPr lang="en-US" dirty="0" smtClean="0"/>
              <a:t>The absolute value should be split in half when graphed and the lines should be dotted because of the &gt; in the equation.</a:t>
            </a:r>
          </a:p>
          <a:p>
            <a:r>
              <a:rPr lang="en-US" dirty="0" smtClean="0"/>
              <a:t>Test the point (0,0) to see if it works.</a:t>
            </a:r>
          </a:p>
          <a:p>
            <a:r>
              <a:rPr lang="en-US" dirty="0" smtClean="0"/>
              <a:t>Since 0&gt;2 is false, shade inside the V looking graph. (inside the dotted lines)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418" y="4100909"/>
            <a:ext cx="6324600" cy="275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58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Try for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y &gt; 3x + 2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y </a:t>
            </a:r>
            <a:r>
              <a:rPr lang="en-US" u="sng" dirty="0" smtClean="0"/>
              <a:t>&lt;</a:t>
            </a:r>
            <a:r>
              <a:rPr lang="en-US" dirty="0" smtClean="0"/>
              <a:t> |x+3|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y + 1 &gt; -5x -3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y – 2x + 1 ≤ 4</a:t>
            </a:r>
          </a:p>
        </p:txBody>
      </p:sp>
    </p:spTree>
    <p:extLst>
      <p:ext uri="{BB962C8B-B14F-4D97-AF65-F5344CB8AC3E}">
        <p14:creationId xmlns:p14="http://schemas.microsoft.com/office/powerpoint/2010/main" val="1532853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Answers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229600" cy="4572000"/>
          </a:xfrm>
        </p:spPr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s-ES" dirty="0">
                <a:solidFill>
                  <a:schemeClr val="accent2"/>
                </a:solidFill>
              </a:rPr>
              <a:t>y &gt; 3x + </a:t>
            </a:r>
            <a:r>
              <a:rPr lang="es-ES" dirty="0" smtClean="0">
                <a:solidFill>
                  <a:schemeClr val="accent2"/>
                </a:solidFill>
              </a:rPr>
              <a:t>2</a:t>
            </a:r>
          </a:p>
          <a:p>
            <a:pPr marL="438912" lvl="1" indent="0">
              <a:buNone/>
            </a:pP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800" y="1195457"/>
            <a:ext cx="3729601" cy="2033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6858" y="762000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2.</a:t>
            </a:r>
            <a:r>
              <a:rPr lang="es-ES" sz="2400" dirty="0">
                <a:solidFill>
                  <a:schemeClr val="accent2"/>
                </a:solidFill>
              </a:rPr>
              <a:t> y ≤ |x+3|</a:t>
            </a:r>
          </a:p>
          <a:p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295400"/>
            <a:ext cx="4025537" cy="19418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442943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3. y </a:t>
            </a:r>
            <a:r>
              <a:rPr lang="en-US" sz="2400" dirty="0">
                <a:solidFill>
                  <a:schemeClr val="accent2"/>
                </a:solidFill>
              </a:rPr>
              <a:t>+ 1 &gt; -5x -3 also as y&gt;-5x-4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70" y="3987048"/>
            <a:ext cx="3657600" cy="28595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20135" y="3719942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4. y </a:t>
            </a:r>
            <a:r>
              <a:rPr lang="en-US" sz="2400" dirty="0">
                <a:solidFill>
                  <a:schemeClr val="accent2"/>
                </a:solidFill>
              </a:rPr>
              <a:t>– 2x + 1 ≤ 4 also as y≤2x+3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965" y="4181607"/>
            <a:ext cx="3862703" cy="282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9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-304800"/>
            <a:ext cx="8229600" cy="1399032"/>
          </a:xfrm>
        </p:spPr>
        <p:txBody>
          <a:bodyPr/>
          <a:lstStyle/>
          <a:p>
            <a:r>
              <a:rPr lang="en-US" dirty="0" smtClean="0"/>
              <a:t>Don’t forget to ask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few that we had when we learned this section was….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“How do you know what to shade?”</a:t>
            </a:r>
          </a:p>
          <a:p>
            <a:pPr lvl="2"/>
            <a:r>
              <a:rPr lang="en-US" dirty="0" smtClean="0"/>
              <a:t>Always plug in a point. If it doesn’t work and balance out, shade the other side of the line that the point wasn’t in!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“Is it a dotted line or solid line?”</a:t>
            </a:r>
          </a:p>
          <a:p>
            <a:pPr lvl="2"/>
            <a:r>
              <a:rPr lang="en-US" dirty="0" smtClean="0"/>
              <a:t>These mean equal to or greater, which is a solid line: ≤ ≥</a:t>
            </a:r>
          </a:p>
          <a:p>
            <a:pPr lvl="2"/>
            <a:r>
              <a:rPr lang="en-US" dirty="0" smtClean="0"/>
              <a:t>These mean less than, which is a dotted line:    &lt; &gt;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“What if the equation isn’t simple and has y mixed in with other numbers?”</a:t>
            </a:r>
          </a:p>
          <a:p>
            <a:pPr lvl="2"/>
            <a:r>
              <a:rPr lang="en-US" dirty="0" smtClean="0"/>
              <a:t>Balance it out and solve it first before you graph!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760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you still have any questions, Mrs. Healey is always available.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72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150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513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Verve</vt:lpstr>
      <vt:lpstr>Graphing Linear Inequalities</vt:lpstr>
      <vt:lpstr>What is a linear inequality?</vt:lpstr>
      <vt:lpstr>Lets look at the graph of y≥x</vt:lpstr>
      <vt:lpstr>One more thing about this graph!</vt:lpstr>
      <vt:lpstr>More Graphing!</vt:lpstr>
      <vt:lpstr>Try for yourself</vt:lpstr>
      <vt:lpstr>Answers</vt:lpstr>
      <vt:lpstr>Don’t forget to ask questions!</vt:lpstr>
      <vt:lpstr>If you still have any questions, Mrs. Healey is always available.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Inequalities</dc:title>
  <dc:creator>student</dc:creator>
  <cp:lastModifiedBy>Sarah Healey</cp:lastModifiedBy>
  <cp:revision>9</cp:revision>
  <dcterms:created xsi:type="dcterms:W3CDTF">2014-06-02T16:40:46Z</dcterms:created>
  <dcterms:modified xsi:type="dcterms:W3CDTF">2014-06-09T14:35:39Z</dcterms:modified>
</cp:coreProperties>
</file>